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143000"/>
            <a:ext cx="8507201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Магнитное поле токов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Явление электромагнитной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индукции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Электромагнитные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колебания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Заряд на обкладках конденсатора изменяется по гармоническому закону.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Период колебаний определяется формулой Томсона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Колебания в идеальном колебательном контуре являются свободными, т.е. происходят без потери энергии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3124200"/>
            <a:ext cx="2685661" cy="83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Найти магнитную индукцию </a:t>
            </a:r>
            <a:r>
              <a:rPr lang="ru-RU" dirty="0" smtClean="0">
                <a:latin typeface="Monotype Corsiva" pitchFamily="66" charset="0"/>
              </a:rPr>
              <a:t>в центре тонкого кольца, по которому течёт ток силой 10 А. Радиус кольца равен 5 см.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По проводнику в виде тонкого кольца радиусом 10 см течёт ток. Чему равна сила тока, если магнитная индукция поля в точке А равна 1 мкТл? Угол бета равен 10 градусов.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Чему равна частота колебаний в колебательном контуре, если ёмкость конденсатора 1 мкФ, а индуктивность катушки 10 Гн?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 к задаче №2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00200"/>
            <a:ext cx="2819400" cy="468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Электрический ток</a:t>
            </a:r>
            <a:r>
              <a:rPr lang="ru-RU" dirty="0" smtClean="0">
                <a:latin typeface="Monotype Corsiva" pitchFamily="66" charset="0"/>
              </a:rPr>
              <a:t> – это упорядоченное движение электрических зарядов. Для возникновения электрического тока необходимы носители зарядов и постоянное существование электрического поля (разности потенциалов)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Постоянный ток</a:t>
            </a:r>
            <a:r>
              <a:rPr lang="ru-RU" dirty="0" smtClean="0">
                <a:latin typeface="Monotype Corsiva" pitchFamily="66" charset="0"/>
              </a:rPr>
              <a:t> – это ток, одинаковый в любом поперечном сечении неразветвлённой цепи (ток, не меняющийся со временем)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Переменный ток</a:t>
            </a:r>
            <a:r>
              <a:rPr lang="ru-RU" dirty="0" smtClean="0">
                <a:latin typeface="Monotype Corsiva" pitchFamily="66" charset="0"/>
              </a:rPr>
              <a:t> – это ток, меняющийся во времени.</a:t>
            </a:r>
          </a:p>
          <a:p>
            <a:pPr algn="just"/>
            <a:r>
              <a:rPr lang="ru-RU" i="1" dirty="0" err="1" smtClean="0">
                <a:latin typeface="Monotype Corsiva" pitchFamily="66" charset="0"/>
              </a:rPr>
              <a:t>Квазистационарный</a:t>
            </a:r>
            <a:r>
              <a:rPr lang="ru-RU" i="1" dirty="0" smtClean="0">
                <a:latin typeface="Monotype Corsiva" pitchFamily="66" charset="0"/>
              </a:rPr>
              <a:t> ток</a:t>
            </a:r>
            <a:r>
              <a:rPr lang="ru-RU" dirty="0" smtClean="0">
                <a:latin typeface="Monotype Corsiva" pitchFamily="66" charset="0"/>
              </a:rPr>
              <a:t> – это переменный ток, медленно меняющийся во времени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Магнитное поле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Магнитное поле</a:t>
            </a:r>
            <a:r>
              <a:rPr lang="ru-RU" dirty="0" smtClean="0">
                <a:latin typeface="Monotype Corsiva" pitchFamily="66" charset="0"/>
              </a:rPr>
              <a:t> – это вид материи, посредством которого осуществляется взаимодействие токов. Свойства магнитного поля: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магнитное поле действует на движущиеся заряды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движущиеся заряды создают магнитное поле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Источником магнитного поля являются движущиеся электрические заряды, т.е. токи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Опыт Эрстеда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Опыт Эрстеда был произведён в 1920г. Эрстед поместил над магнитной стрелкой прямолинейный провод, параллельный стрелке. Стрелка могла свободно вращаться вокруг вертикальной оси. При пропускании по проводу электрического тока стрелка отклонялась в сторону и устанавливалась перпендикулярно к проводу. При изменении направления тока стрелка поворачивалась на 180°. То же самое происходило, когда провод переносился вниз и располагался под стрелкой. На этом опыте была впервые установлена связь между электрическими и магнитными явлениями.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Возьмём два длинных прямых провода, по которым течёт электрический ток. Вокруг каждого из проводников возникает магнитное поле. Магнитное поле первого проводника действует с некоторой силой на второй проводник, и наоборот, магнитное поле второго проводника действует с некоторой силой на первый проводник. Если на­правления токов в обоих проводах одинаковы, то возникающие силы стре­мятся уменьшить расстояние</a:t>
            </a:r>
            <a:r>
              <a:rPr lang="ru-RU" i="1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между проводами; если же токи направлены противоположно, то эти силы стремятся увеличить рас­стояние</a:t>
            </a:r>
            <a:r>
              <a:rPr lang="ru-RU" i="1" dirty="0" smtClean="0">
                <a:latin typeface="Monotype Corsiva" pitchFamily="66" charset="0"/>
              </a:rPr>
              <a:t>: параллельные токи притягиваются, </a:t>
            </a:r>
            <a:r>
              <a:rPr lang="ru-RU" i="1" dirty="0" err="1" smtClean="0">
                <a:latin typeface="Monotype Corsiva" pitchFamily="66" charset="0"/>
              </a:rPr>
              <a:t>антипараллель­ные</a:t>
            </a:r>
            <a:r>
              <a:rPr lang="ru-RU" i="1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— </a:t>
            </a:r>
            <a:r>
              <a:rPr lang="ru-RU" i="1" dirty="0" smtClean="0">
                <a:latin typeface="Monotype Corsiva" pitchFamily="66" charset="0"/>
              </a:rPr>
              <a:t>отталкиваются.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Индукция магнитного поля</a:t>
            </a:r>
            <a:r>
              <a:rPr lang="ru-RU" dirty="0" smtClean="0">
                <a:latin typeface="Monotype Corsiva" pitchFamily="66" charset="0"/>
              </a:rPr>
              <a:t> – это векторная величина, равная отношению максимального механического момента контура с током к его магнитному моменту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i="1" dirty="0" smtClean="0">
                <a:latin typeface="Monotype Corsiva" pitchFamily="66" charset="0"/>
              </a:rPr>
              <a:t>Магнитный момент</a:t>
            </a:r>
            <a:r>
              <a:rPr lang="ru-RU" dirty="0" smtClean="0">
                <a:latin typeface="Monotype Corsiva" pitchFamily="66" charset="0"/>
              </a:rPr>
              <a:t> – это величина, равная произведению силы тока в проводнике на площадь, ограниченную данным проводником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Принцип суперпозиции магнитных полей</a:t>
            </a:r>
            <a:r>
              <a:rPr lang="ru-RU" dirty="0" smtClean="0">
                <a:latin typeface="Monotype Corsiva" pitchFamily="66" charset="0"/>
              </a:rPr>
              <a:t>: Магнитные поля отдельных движущихся зарядов </a:t>
            </a:r>
            <a:r>
              <a:rPr lang="ru-RU" dirty="0" err="1" smtClean="0">
                <a:latin typeface="Monotype Corsiva" pitchFamily="66" charset="0"/>
              </a:rPr>
              <a:t>векторно</a:t>
            </a:r>
            <a:r>
              <a:rPr lang="ru-RU" dirty="0" smtClean="0">
                <a:latin typeface="Monotype Corsiva" pitchFamily="66" charset="0"/>
              </a:rPr>
              <a:t> складываются, причём каждый заряд возбуждает поле, совершенно не зависящее от наличия других зарядов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810000" y="2057400"/>
          <a:ext cx="1611549" cy="1066800"/>
        </p:xfrm>
        <a:graphic>
          <a:graphicData uri="http://schemas.openxmlformats.org/presentationml/2006/ole">
            <p:oleObj spid="_x0000_s3073" name="Формула" r:id="rId3" imgW="672808" imgH="444307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Магнитное поле проводников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Прямой проводник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dirty="0" smtClean="0">
                <a:latin typeface="Monotype Corsiva" pitchFamily="66" charset="0"/>
              </a:rPr>
              <a:t>В центре кругового тока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2362200"/>
            <a:ext cx="1485900" cy="74295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4286250"/>
            <a:ext cx="1514475" cy="74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Закон электромагнитной индукции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Открыт в 1831 году Майклом Фарадеем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Это явление заключается в возникновении электрического тока (ЭДС индукции) в замкнутом проводящем контуре, который либо движется в постоянном магнитном поле, либо покоится в переменном магнитном поле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4800600"/>
            <a:ext cx="2068975" cy="11430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Электромагнитные колебания могут возникать в цепи, содержащей индуктивность и ёмкость. Такая цепь называется колебательным контуром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Уравнение электромагнитных колебаний в колебательном контуре имеет вид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Решение уравнения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3962400"/>
            <a:ext cx="2050627" cy="53340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5486400"/>
            <a:ext cx="4026195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531</Words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Формула</vt:lpstr>
      <vt:lpstr>Слайд 1</vt:lpstr>
      <vt:lpstr>Определения</vt:lpstr>
      <vt:lpstr>Магнитное поле</vt:lpstr>
      <vt:lpstr>Опыт Эрстеда</vt:lpstr>
      <vt:lpstr>Слайд 5</vt:lpstr>
      <vt:lpstr>Слайд 6</vt:lpstr>
      <vt:lpstr>Магнитное поле проводников</vt:lpstr>
      <vt:lpstr>Закон электромагнитной индукции</vt:lpstr>
      <vt:lpstr>Слайд 9</vt:lpstr>
      <vt:lpstr>Слайд 10</vt:lpstr>
      <vt:lpstr>Задачи</vt:lpstr>
      <vt:lpstr>Рисунок к задаче №2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</cp:lastModifiedBy>
  <cp:revision>6</cp:revision>
  <dcterms:modified xsi:type="dcterms:W3CDTF">2010-06-15T15:34:00Z</dcterms:modified>
</cp:coreProperties>
</file>